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</p:sldIdLst>
  <p:sldSz cx="10058400" cy="77724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3E5-89B9-4E85-B88C-2E93B9960933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74D5-0627-4C09-AD4B-7503DD418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00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3E5-89B9-4E85-B88C-2E93B9960933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74D5-0627-4C09-AD4B-7503DD418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81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3E5-89B9-4E85-B88C-2E93B9960933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74D5-0627-4C09-AD4B-7503DD418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78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3E5-89B9-4E85-B88C-2E93B9960933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74D5-0627-4C09-AD4B-7503DD418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61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3E5-89B9-4E85-B88C-2E93B9960933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74D5-0627-4C09-AD4B-7503DD418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5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3E5-89B9-4E85-B88C-2E93B9960933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74D5-0627-4C09-AD4B-7503DD418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95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3E5-89B9-4E85-B88C-2E93B9960933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74D5-0627-4C09-AD4B-7503DD418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0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3E5-89B9-4E85-B88C-2E93B9960933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74D5-0627-4C09-AD4B-7503DD418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69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3E5-89B9-4E85-B88C-2E93B9960933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74D5-0627-4C09-AD4B-7503DD418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90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3E5-89B9-4E85-B88C-2E93B9960933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74D5-0627-4C09-AD4B-7503DD418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05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23E5-89B9-4E85-B88C-2E93B9960933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74D5-0627-4C09-AD4B-7503DD418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95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723E5-89B9-4E85-B88C-2E93B9960933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274D5-0627-4C09-AD4B-7503DD418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1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10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32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40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12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23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89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77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22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24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60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72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09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70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63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27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84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70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8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70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04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54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382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266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769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894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188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155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055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683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926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500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93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403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45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372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940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818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252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727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461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730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4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887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313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818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202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358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441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067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990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052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247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01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258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605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551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270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504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139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965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242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796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450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61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5982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6428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796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7787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3410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1133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0692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2288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8481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34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99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8" y="0"/>
            <a:ext cx="100645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53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Custom</PresentationFormat>
  <Paragraphs>0</Paragraphs>
  <Slides>78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Blake Lynch</dc:creator>
  <cp:lastModifiedBy>Blake Lynch</cp:lastModifiedBy>
  <cp:revision>1</cp:revision>
  <dcterms:created xsi:type="dcterms:W3CDTF">2017-01-25T16:57:27Z</dcterms:created>
  <dcterms:modified xsi:type="dcterms:W3CDTF">2017-01-25T16:58:11Z</dcterms:modified>
</cp:coreProperties>
</file>