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FE44-1D7E-4732-9272-7815EA7C114D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094-DC6D-4E0E-B8BD-470837A6A1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FE44-1D7E-4732-9272-7815EA7C114D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094-DC6D-4E0E-B8BD-470837A6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FE44-1D7E-4732-9272-7815EA7C114D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094-DC6D-4E0E-B8BD-470837A6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FE44-1D7E-4732-9272-7815EA7C114D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094-DC6D-4E0E-B8BD-470837A6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FE44-1D7E-4732-9272-7815EA7C114D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543B094-DC6D-4E0E-B8BD-470837A6A1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FE44-1D7E-4732-9272-7815EA7C114D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094-DC6D-4E0E-B8BD-470837A6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FE44-1D7E-4732-9272-7815EA7C114D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094-DC6D-4E0E-B8BD-470837A6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FE44-1D7E-4732-9272-7815EA7C114D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094-DC6D-4E0E-B8BD-470837A6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FE44-1D7E-4732-9272-7815EA7C114D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094-DC6D-4E0E-B8BD-470837A6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FE44-1D7E-4732-9272-7815EA7C114D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094-DC6D-4E0E-B8BD-470837A6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FE44-1D7E-4732-9272-7815EA7C114D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094-DC6D-4E0E-B8BD-470837A6A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59FE44-1D7E-4732-9272-7815EA7C114D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43B094-DC6D-4E0E-B8BD-470837A6A18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over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58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0" dirty="0" smtClean="0">
                <a:solidFill>
                  <a:srgbClr val="00B0F0"/>
                </a:solidFill>
                <a:latin typeface="Comic Sans MS" pitchFamily="66" charset="0"/>
              </a:rPr>
              <a:t>years</a:t>
            </a:r>
            <a:endParaRPr lang="en-US" sz="17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543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live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91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me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673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back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196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give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37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500" dirty="0" smtClean="0">
                <a:solidFill>
                  <a:srgbClr val="00B0F0"/>
                </a:solidFill>
                <a:latin typeface="Comic Sans MS" pitchFamily="66" charset="0"/>
              </a:rPr>
              <a:t>most</a:t>
            </a:r>
            <a:endParaRPr lang="en-US" sz="185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51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very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687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0" dirty="0" smtClean="0">
                <a:solidFill>
                  <a:srgbClr val="00B0F0"/>
                </a:solidFill>
                <a:latin typeface="Comic Sans MS" pitchFamily="66" charset="0"/>
              </a:rPr>
              <a:t>after</a:t>
            </a:r>
            <a:endParaRPr lang="en-US" sz="17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591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solidFill>
                  <a:srgbClr val="00B0F0"/>
                </a:solidFill>
                <a:latin typeface="Comic Sans MS" pitchFamily="66" charset="0"/>
              </a:rPr>
              <a:t>things</a:t>
            </a:r>
            <a:endParaRPr lang="en-US" sz="15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628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our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629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new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194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just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877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00B0F0"/>
                </a:solidFill>
                <a:latin typeface="Comic Sans MS" pitchFamily="66" charset="0"/>
              </a:rPr>
              <a:t>name</a:t>
            </a:r>
            <a:endParaRPr lang="en-US" sz="175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611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good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547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dirty="0" smtClean="0">
                <a:solidFill>
                  <a:srgbClr val="00B0F0"/>
                </a:solidFill>
                <a:latin typeface="Comic Sans MS" pitchFamily="66" charset="0"/>
              </a:rPr>
              <a:t>sentence</a:t>
            </a:r>
            <a:endParaRPr lang="en-US" sz="12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36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man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804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00B0F0"/>
                </a:solidFill>
                <a:latin typeface="Comic Sans MS" pitchFamily="66" charset="0"/>
              </a:rPr>
              <a:t>think</a:t>
            </a:r>
            <a:endParaRPr lang="en-US" sz="175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180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say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2624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800" dirty="0" smtClean="0">
                <a:solidFill>
                  <a:srgbClr val="00B0F0"/>
                </a:solidFill>
                <a:latin typeface="Comic Sans MS" pitchFamily="66" charset="0"/>
              </a:rPr>
              <a:t>great</a:t>
            </a:r>
            <a:endParaRPr lang="en-US" sz="16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4634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00" dirty="0" smtClean="0">
                <a:solidFill>
                  <a:srgbClr val="00B0F0"/>
                </a:solidFill>
                <a:latin typeface="Comic Sans MS" pitchFamily="66" charset="0"/>
              </a:rPr>
              <a:t>where</a:t>
            </a:r>
            <a:endParaRPr lang="en-US" sz="155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945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help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18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500" dirty="0" smtClean="0">
                <a:solidFill>
                  <a:srgbClr val="00B0F0"/>
                </a:solidFill>
                <a:latin typeface="Comic Sans MS" pitchFamily="66" charset="0"/>
              </a:rPr>
              <a:t>sound</a:t>
            </a:r>
            <a:endParaRPr lang="en-US" sz="165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6969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524000"/>
            <a:ext cx="701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0" dirty="0" smtClean="0">
                <a:solidFill>
                  <a:srgbClr val="00B0F0"/>
                </a:solidFill>
                <a:latin typeface="Comic Sans MS" pitchFamily="66" charset="0"/>
              </a:rPr>
              <a:t>through</a:t>
            </a:r>
            <a:endParaRPr lang="en-US" sz="14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946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 smtClean="0">
                <a:solidFill>
                  <a:srgbClr val="00B0F0"/>
                </a:solidFill>
                <a:latin typeface="Comic Sans MS" pitchFamily="66" charset="0"/>
              </a:rPr>
              <a:t>much</a:t>
            </a:r>
            <a:endParaRPr lang="en-US" sz="18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5835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524000"/>
            <a:ext cx="74676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00B0F0"/>
                </a:solidFill>
                <a:latin typeface="Comic Sans MS" pitchFamily="66" charset="0"/>
              </a:rPr>
              <a:t>before</a:t>
            </a:r>
            <a:endParaRPr lang="en-US" sz="175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6475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line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3511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524000"/>
            <a:ext cx="63546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right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078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too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5735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524000"/>
            <a:ext cx="71628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0" dirty="0" smtClean="0">
                <a:solidFill>
                  <a:srgbClr val="00B0F0"/>
                </a:solidFill>
                <a:latin typeface="Comic Sans MS" pitchFamily="66" charset="0"/>
              </a:rPr>
              <a:t>means</a:t>
            </a:r>
            <a:endParaRPr lang="en-US" sz="19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8843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old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742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any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1996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62945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same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24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take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116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tell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7478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boy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1404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524000"/>
            <a:ext cx="7239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00B0F0"/>
                </a:solidFill>
                <a:latin typeface="Comic Sans MS" pitchFamily="66" charset="0"/>
              </a:rPr>
              <a:t>follow</a:t>
            </a:r>
            <a:endParaRPr lang="en-US" sz="175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2064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came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440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want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617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61421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show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4253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also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7316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0"/>
            <a:ext cx="71628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0" dirty="0" smtClean="0">
                <a:solidFill>
                  <a:srgbClr val="00B0F0"/>
                </a:solidFill>
                <a:latin typeface="Comic Sans MS" pitchFamily="66" charset="0"/>
              </a:rPr>
              <a:t>around</a:t>
            </a:r>
            <a:endParaRPr lang="en-US" sz="17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5572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62945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form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5945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7056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00B0F0"/>
                </a:solidFill>
                <a:latin typeface="Comic Sans MS" pitchFamily="66" charset="0"/>
              </a:rPr>
              <a:t>three</a:t>
            </a:r>
            <a:endParaRPr lang="en-US" sz="175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47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only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4267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62183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00B0F0"/>
                </a:solidFill>
                <a:latin typeface="Comic Sans MS" pitchFamily="66" charset="0"/>
              </a:rPr>
              <a:t>small</a:t>
            </a:r>
            <a:endParaRPr lang="en-US" sz="20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8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0" dirty="0" smtClean="0">
                <a:solidFill>
                  <a:srgbClr val="00B0F0"/>
                </a:solidFill>
                <a:latin typeface="Comic Sans MS" pitchFamily="66" charset="0"/>
              </a:rPr>
              <a:t>little</a:t>
            </a:r>
            <a:endParaRPr lang="en-US" sz="170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83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500" dirty="0" smtClean="0">
                <a:solidFill>
                  <a:srgbClr val="00B0F0"/>
                </a:solidFill>
                <a:latin typeface="Comic Sans MS" pitchFamily="66" charset="0"/>
              </a:rPr>
              <a:t>work</a:t>
            </a:r>
            <a:endParaRPr lang="en-US" sz="185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196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500" dirty="0" smtClean="0">
                <a:solidFill>
                  <a:srgbClr val="00B0F0"/>
                </a:solidFill>
                <a:latin typeface="Comic Sans MS" pitchFamily="66" charset="0"/>
              </a:rPr>
              <a:t>know</a:t>
            </a:r>
            <a:endParaRPr lang="en-US" sz="185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281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418" y="1524000"/>
            <a:ext cx="57912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500" dirty="0" smtClean="0">
                <a:solidFill>
                  <a:srgbClr val="00B0F0"/>
                </a:solidFill>
                <a:latin typeface="Comic Sans MS" pitchFamily="66" charset="0"/>
              </a:rPr>
              <a:t>place</a:t>
            </a:r>
            <a:endParaRPr lang="en-US" sz="185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54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50</Words>
  <Application>Microsoft Office PowerPoint</Application>
  <PresentationFormat>On-screen Show (4:3)</PresentationFormat>
  <Paragraphs>50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Glass</dc:creator>
  <cp:lastModifiedBy>Georgia Glass</cp:lastModifiedBy>
  <cp:revision>4</cp:revision>
  <dcterms:created xsi:type="dcterms:W3CDTF">2013-09-24T19:31:59Z</dcterms:created>
  <dcterms:modified xsi:type="dcterms:W3CDTF">2013-09-25T15:25:57Z</dcterms:modified>
</cp:coreProperties>
</file>