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42AA-DB37-4AB8-AD7D-A7239E593B9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D6EC-58D6-491B-9A87-CA18CC016D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42AA-DB37-4AB8-AD7D-A7239E593B9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D6EC-58D6-491B-9A87-CA18CC016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42AA-DB37-4AB8-AD7D-A7239E593B9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D6EC-58D6-491B-9A87-CA18CC016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42AA-DB37-4AB8-AD7D-A7239E593B9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D6EC-58D6-491B-9A87-CA18CC016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42AA-DB37-4AB8-AD7D-A7239E593B9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F2D6EC-58D6-491B-9A87-CA18CC016D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42AA-DB37-4AB8-AD7D-A7239E593B9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D6EC-58D6-491B-9A87-CA18CC016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42AA-DB37-4AB8-AD7D-A7239E593B9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D6EC-58D6-491B-9A87-CA18CC016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42AA-DB37-4AB8-AD7D-A7239E593B9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D6EC-58D6-491B-9A87-CA18CC016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42AA-DB37-4AB8-AD7D-A7239E593B9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D6EC-58D6-491B-9A87-CA18CC016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42AA-DB37-4AB8-AD7D-A7239E593B9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D6EC-58D6-491B-9A87-CA18CC016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42AA-DB37-4AB8-AD7D-A7239E593B9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D6EC-58D6-491B-9A87-CA18CC016D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1C542AA-DB37-4AB8-AD7D-A7239E593B9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F2D6EC-58D6-491B-9A87-CA18CC016DE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set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40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even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317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such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758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71600"/>
            <a:ext cx="8991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0" dirty="0" smtClean="0">
                <a:solidFill>
                  <a:srgbClr val="FFC000"/>
                </a:solidFill>
                <a:latin typeface="Comic Sans MS" pitchFamily="66" charset="0"/>
              </a:rPr>
              <a:t>because</a:t>
            </a:r>
            <a:endParaRPr lang="en-US" sz="18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054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turn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50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here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645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why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134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ask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74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went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726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men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739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read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20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put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94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need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442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land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207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371600"/>
            <a:ext cx="9220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solidFill>
                  <a:srgbClr val="FFC000"/>
                </a:solidFill>
                <a:latin typeface="Comic Sans MS" pitchFamily="66" charset="0"/>
              </a:rPr>
              <a:t>different</a:t>
            </a:r>
            <a:endParaRPr lang="en-US" sz="15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0681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home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045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us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9602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move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6465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try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3653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kind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704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hand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185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71600"/>
            <a:ext cx="9220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picture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265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end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48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again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1579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371600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change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2469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off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9713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play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3433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spell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5787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air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3532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away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8564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371600"/>
            <a:ext cx="8153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animal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5833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house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9145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point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03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does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62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page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4560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371600"/>
            <a:ext cx="762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letter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216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371600"/>
            <a:ext cx="861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0" dirty="0" smtClean="0">
                <a:solidFill>
                  <a:srgbClr val="FFC000"/>
                </a:solidFill>
                <a:latin typeface="Comic Sans MS" pitchFamily="66" charset="0"/>
              </a:rPr>
              <a:t>mother</a:t>
            </a:r>
            <a:endParaRPr lang="en-US" sz="18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6422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371600"/>
            <a:ext cx="876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answer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2274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found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6941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study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4883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still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0771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learn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5814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371600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should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5489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71600"/>
            <a:ext cx="89154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0" dirty="0" smtClean="0">
                <a:solidFill>
                  <a:srgbClr val="FFC000"/>
                </a:solidFill>
                <a:latin typeface="Comic Sans MS" pitchFamily="66" charset="0"/>
              </a:rPr>
              <a:t>America</a:t>
            </a:r>
            <a:endParaRPr lang="en-US" sz="17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016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371600"/>
            <a:ext cx="8991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0" dirty="0" smtClean="0">
                <a:solidFill>
                  <a:srgbClr val="FFC000"/>
                </a:solidFill>
                <a:latin typeface="Comic Sans MS" pitchFamily="66" charset="0"/>
              </a:rPr>
              <a:t>another</a:t>
            </a:r>
            <a:endParaRPr lang="en-US" sz="18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4177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world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859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well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026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large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919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must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568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371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  <a:latin typeface="Comic Sans MS" pitchFamily="66" charset="0"/>
              </a:rPr>
              <a:t>big</a:t>
            </a:r>
            <a:endParaRPr lang="en-US" sz="20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699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</TotalTime>
  <Words>50</Words>
  <Application>Microsoft Office PowerPoint</Application>
  <PresentationFormat>On-screen Show (4:3)</PresentationFormat>
  <Paragraphs>50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Glass</dc:creator>
  <cp:lastModifiedBy>Georgia Glass</cp:lastModifiedBy>
  <cp:revision>2</cp:revision>
  <dcterms:created xsi:type="dcterms:W3CDTF">2013-10-09T15:54:46Z</dcterms:created>
  <dcterms:modified xsi:type="dcterms:W3CDTF">2013-10-09T16:09:19Z</dcterms:modified>
</cp:coreProperties>
</file>