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103" d="100"/>
          <a:sy n="103" d="100"/>
        </p:scale>
        <p:origin x="-2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2E0C91A-C45B-4BF1-A460-C5E90408BDF7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2E0C91A-C45B-4BF1-A460-C5E90408BDF7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2E0C91A-C45B-4BF1-A460-C5E90408BDF7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2E0C91A-C45B-4BF1-A460-C5E90408BDF7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2E0C91A-C45B-4BF1-A460-C5E90408BDF7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2E0C91A-C45B-4BF1-A460-C5E90408BDF7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2E0C91A-C45B-4BF1-A460-C5E90408BDF7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2E0C91A-C45B-4BF1-A460-C5E90408BDF7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2E0C91A-C45B-4BF1-A460-C5E90408BDF7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0"/>
            <a:ext cx="88392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00" dirty="0" smtClean="0">
                <a:solidFill>
                  <a:srgbClr val="FFFF00"/>
                </a:solidFill>
                <a:latin typeface="Comic Sans MS" pitchFamily="66" charset="0"/>
              </a:rPr>
              <a:t>important</a:t>
            </a:r>
            <a:endParaRPr lang="en-US" sz="14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514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24000"/>
            <a:ext cx="7696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white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524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sea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510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686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began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827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0"/>
            <a:ext cx="876300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500" dirty="0" smtClean="0">
                <a:solidFill>
                  <a:srgbClr val="FFFF00"/>
                </a:solidFill>
                <a:latin typeface="Comic Sans MS" pitchFamily="66" charset="0"/>
              </a:rPr>
              <a:t>grow</a:t>
            </a:r>
            <a:endParaRPr lang="en-US" sz="21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386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took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345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river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994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610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four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196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524000"/>
            <a:ext cx="7543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carry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958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0"/>
            <a:ext cx="8077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state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137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229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once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303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458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until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157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book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9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hear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769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stop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033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8991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0" dirty="0" smtClean="0">
                <a:solidFill>
                  <a:srgbClr val="FFFF00"/>
                </a:solidFill>
                <a:latin typeface="Comic Sans MS" pitchFamily="66" charset="0"/>
              </a:rPr>
              <a:t>without</a:t>
            </a:r>
            <a:endParaRPr lang="en-US" sz="18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256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80830"/>
            <a:ext cx="8839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  <a:latin typeface="Comic Sans MS" pitchFamily="66" charset="0"/>
              </a:rPr>
              <a:t>second</a:t>
            </a:r>
            <a:endParaRPr lang="en-US" sz="2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9852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0"/>
            <a:ext cx="8077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late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5032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miss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8750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idea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2795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81000" y="1524000"/>
            <a:ext cx="9448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  <a:latin typeface="Comic Sans MS" pitchFamily="66" charset="0"/>
              </a:rPr>
              <a:t>enough</a:t>
            </a:r>
            <a:endParaRPr lang="en-US" sz="2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3389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eat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287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763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 smtClean="0">
                <a:solidFill>
                  <a:srgbClr val="FFFF00"/>
                </a:solidFill>
                <a:latin typeface="Comic Sans MS" pitchFamily="66" charset="0"/>
              </a:rPr>
              <a:t>children</a:t>
            </a:r>
            <a:endParaRPr lang="en-US" sz="17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8977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7848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face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6848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686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watch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2193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far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8230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8991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Indian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4448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0"/>
            <a:ext cx="8915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real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76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  <a:latin typeface="Comic Sans MS" pitchFamily="66" charset="0"/>
              </a:rPr>
              <a:t>almost</a:t>
            </a:r>
            <a:endParaRPr lang="en-US" sz="2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3053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let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0886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8839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above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2095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girl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4132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0"/>
            <a:ext cx="8839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0" dirty="0" smtClean="0">
                <a:solidFill>
                  <a:srgbClr val="FFFF00"/>
                </a:solidFill>
                <a:latin typeface="Comic Sans MS" pitchFamily="66" charset="0"/>
              </a:rPr>
              <a:t>sometimes</a:t>
            </a:r>
            <a:endParaRPr lang="en-US" sz="1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090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side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024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7848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0" dirty="0" smtClean="0">
                <a:solidFill>
                  <a:srgbClr val="FFFF00"/>
                </a:solidFill>
                <a:latin typeface="Comic Sans MS" pitchFamily="66" charset="0"/>
              </a:rPr>
              <a:t>mountains</a:t>
            </a:r>
            <a:endParaRPr lang="en-US" sz="1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1934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cut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5648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0"/>
            <a:ext cx="8534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  <a:latin typeface="Comic Sans MS" pitchFamily="66" charset="0"/>
              </a:rPr>
              <a:t>young</a:t>
            </a:r>
            <a:endParaRPr lang="en-US" sz="2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766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talk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2333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soon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8401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610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list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6552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0"/>
            <a:ext cx="8915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song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8907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7924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being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0814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240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leave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4294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763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family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43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feet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8644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it’s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568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0"/>
            <a:ext cx="8686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car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135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mile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143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610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night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305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0"/>
            <a:ext cx="8686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walk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366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</TotalTime>
  <Words>50</Words>
  <Application>Microsoft Office PowerPoint</Application>
  <PresentationFormat>On-screen Show (4:3)</PresentationFormat>
  <Paragraphs>50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Glass</dc:creator>
  <cp:lastModifiedBy>Georgia Glass</cp:lastModifiedBy>
  <cp:revision>6</cp:revision>
  <dcterms:created xsi:type="dcterms:W3CDTF">2013-11-07T20:22:32Z</dcterms:created>
  <dcterms:modified xsi:type="dcterms:W3CDTF">2013-12-17T17:03:20Z</dcterms:modified>
</cp:coreProperties>
</file>