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3" autoAdjust="0"/>
    <p:restoredTop sz="94660"/>
  </p:normalViewPr>
  <p:slideViewPr>
    <p:cSldViewPr>
      <p:cViewPr varScale="1">
        <p:scale>
          <a:sx n="68" d="100"/>
          <a:sy n="68" d="100"/>
        </p:scale>
        <p:origin x="-588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C91A-C45B-4BF1-A460-C5E90408BDF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C91A-C45B-4BF1-A460-C5E90408BDF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C91A-C45B-4BF1-A460-C5E90408BDF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C91A-C45B-4BF1-A460-C5E90408BDF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C91A-C45B-4BF1-A460-C5E90408BDF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C91A-C45B-4BF1-A460-C5E90408BDF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C91A-C45B-4BF1-A460-C5E90408BDF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C91A-C45B-4BF1-A460-C5E90408BDF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C91A-C45B-4BF1-A460-C5E90408BDF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C91A-C45B-4BF1-A460-C5E90408BDF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C91A-C45B-4BF1-A460-C5E90408BDF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2E0C91A-C45B-4BF1-A460-C5E90408BDF7}" type="datetimeFigureOut">
              <a:rPr lang="en-US" smtClean="0"/>
              <a:t>4/7/2014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8D00EC1E-FBD3-417C-A32B-CF20922F872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0"/>
            <a:ext cx="8839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listen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35146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0"/>
            <a:ext cx="8915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FF00"/>
                </a:solidFill>
                <a:latin typeface="Comic Sans MS" pitchFamily="66" charset="0"/>
              </a:rPr>
              <a:t>toward</a:t>
            </a:r>
            <a:endParaRPr lang="en-US" sz="20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5244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five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6510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86868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step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8271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0"/>
            <a:ext cx="87630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00" dirty="0" smtClean="0">
                <a:solidFill>
                  <a:srgbClr val="FFFF00"/>
                </a:solidFill>
                <a:latin typeface="Comic Sans MS" pitchFamily="66" charset="0"/>
              </a:rPr>
              <a:t>morning</a:t>
            </a:r>
            <a:endParaRPr lang="en-US" sz="175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3864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524000"/>
            <a:ext cx="89154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0" dirty="0" smtClean="0">
                <a:solidFill>
                  <a:srgbClr val="FFFF00"/>
                </a:solidFill>
                <a:latin typeface="Comic Sans MS" pitchFamily="66" charset="0"/>
              </a:rPr>
              <a:t>passed</a:t>
            </a:r>
            <a:endParaRPr lang="en-US" sz="19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345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0"/>
            <a:ext cx="8839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vowel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994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0"/>
            <a:ext cx="8610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true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91962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0"/>
            <a:ext cx="87630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00" dirty="0" smtClean="0">
                <a:solidFill>
                  <a:srgbClr val="FFFF00"/>
                </a:solidFill>
                <a:latin typeface="Comic Sans MS" pitchFamily="66" charset="0"/>
              </a:rPr>
              <a:t>hundred</a:t>
            </a:r>
            <a:endParaRPr lang="en-US" sz="175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79587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0"/>
            <a:ext cx="89916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0" dirty="0" smtClean="0">
                <a:solidFill>
                  <a:srgbClr val="FFFF00"/>
                </a:solidFill>
                <a:latin typeface="Comic Sans MS" pitchFamily="66" charset="0"/>
              </a:rPr>
              <a:t>against</a:t>
            </a:r>
            <a:endParaRPr lang="en-US" sz="19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13707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8763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0" dirty="0" smtClean="0">
                <a:solidFill>
                  <a:srgbClr val="FFFF00"/>
                </a:solidFill>
                <a:latin typeface="Comic Sans MS" pitchFamily="66" charset="0"/>
              </a:rPr>
              <a:t>pattern</a:t>
            </a:r>
            <a:endParaRPr lang="en-US" sz="18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73032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8458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wind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01579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0"/>
            <a:ext cx="8458200" cy="278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7500" dirty="0" smtClean="0">
                <a:solidFill>
                  <a:srgbClr val="FFFF00"/>
                </a:solidFill>
                <a:latin typeface="Comic Sans MS" pitchFamily="66" charset="0"/>
              </a:rPr>
              <a:t>numera</a:t>
            </a:r>
            <a:r>
              <a:rPr lang="en-US" sz="17500" dirty="0">
                <a:solidFill>
                  <a:srgbClr val="FFFF00"/>
                </a:solidFill>
                <a:latin typeface="Comic Sans MS" pitchFamily="66" charset="0"/>
              </a:rPr>
              <a:t>l</a:t>
            </a:r>
            <a:endParaRPr lang="en-US" sz="175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92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0"/>
            <a:ext cx="86868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table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7690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524000"/>
            <a:ext cx="8534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north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50339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0"/>
            <a:ext cx="8991600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500" dirty="0" smtClean="0">
                <a:solidFill>
                  <a:srgbClr val="FFFF00"/>
                </a:solidFill>
                <a:latin typeface="Comic Sans MS" pitchFamily="66" charset="0"/>
              </a:rPr>
              <a:t>slowly</a:t>
            </a:r>
            <a:endParaRPr lang="en-US" sz="215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25626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0394" y="1569107"/>
            <a:ext cx="8839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FF00"/>
                </a:solidFill>
                <a:latin typeface="Comic Sans MS" pitchFamily="66" charset="0"/>
              </a:rPr>
              <a:t>money</a:t>
            </a:r>
            <a:endParaRPr lang="en-US" sz="20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98525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0"/>
            <a:ext cx="8534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map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95032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7848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farm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787500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54480"/>
            <a:ext cx="8991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pulled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2795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381000" y="1524000"/>
            <a:ext cx="94488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draw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33897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0"/>
            <a:ext cx="79248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voice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287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0"/>
            <a:ext cx="87630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rock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38977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8534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seen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668484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0"/>
            <a:ext cx="86868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cold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121930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8534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cried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18230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0"/>
            <a:ext cx="8991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plan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4448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524000"/>
            <a:ext cx="8915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notice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37675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8610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south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30535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7848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sing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0886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28600" y="1523999"/>
            <a:ext cx="8839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war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20950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524000"/>
            <a:ext cx="8382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FF00"/>
                </a:solidFill>
                <a:latin typeface="Comic Sans MS" pitchFamily="66" charset="0"/>
              </a:rPr>
              <a:t>ground</a:t>
            </a:r>
            <a:endParaRPr lang="en-US" sz="20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941320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48883" y="1524000"/>
            <a:ext cx="8839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fall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090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524000"/>
            <a:ext cx="6934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FF00"/>
                </a:solidFill>
                <a:latin typeface="Comic Sans MS" pitchFamily="66" charset="0"/>
              </a:rPr>
              <a:t>space</a:t>
            </a:r>
            <a:endParaRPr lang="en-US" sz="20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024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7848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king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41934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1524000"/>
            <a:ext cx="86868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town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5648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0"/>
            <a:ext cx="8534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I’ll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7661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0"/>
            <a:ext cx="8534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unit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323333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52400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FF00"/>
                </a:solidFill>
                <a:latin typeface="Comic Sans MS" pitchFamily="66" charset="0"/>
              </a:rPr>
              <a:t>figure</a:t>
            </a:r>
            <a:endParaRPr lang="en-US" sz="20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884012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0"/>
            <a:ext cx="8610600" cy="29392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500" dirty="0" smtClean="0">
                <a:solidFill>
                  <a:srgbClr val="FFFF00"/>
                </a:solidFill>
                <a:latin typeface="Comic Sans MS" pitchFamily="66" charset="0"/>
              </a:rPr>
              <a:t>certain</a:t>
            </a:r>
            <a:endParaRPr lang="en-US" sz="185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065526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524000"/>
            <a:ext cx="8915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field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8907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0"/>
            <a:ext cx="8763000" cy="340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500" dirty="0" smtClean="0">
                <a:solidFill>
                  <a:srgbClr val="FFFF00"/>
                </a:solidFill>
                <a:latin typeface="Comic Sans MS" pitchFamily="66" charset="0"/>
              </a:rPr>
              <a:t>travel</a:t>
            </a:r>
            <a:endParaRPr lang="en-US" sz="215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08147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1524000"/>
            <a:ext cx="85344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wood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542947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4800" y="1524000"/>
            <a:ext cx="87630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fire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14333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0"/>
            <a:ext cx="8686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0" dirty="0" smtClean="0">
                <a:solidFill>
                  <a:srgbClr val="FFFF00"/>
                </a:solidFill>
                <a:latin typeface="Comic Sans MS" pitchFamily="66" charset="0"/>
              </a:rPr>
              <a:t>covered</a:t>
            </a:r>
            <a:endParaRPr lang="en-US" sz="18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186446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524000"/>
            <a:ext cx="88392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upon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6568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1524000"/>
            <a:ext cx="86868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fast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135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0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0" dirty="0" smtClean="0">
                <a:solidFill>
                  <a:srgbClr val="FFFF00"/>
                </a:solidFill>
                <a:latin typeface="Comic Sans MS" pitchFamily="66" charset="0"/>
              </a:rPr>
              <a:t>several</a:t>
            </a:r>
            <a:endParaRPr lang="en-US" sz="20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71438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524000"/>
            <a:ext cx="8610600" cy="36317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3000" dirty="0" smtClean="0">
                <a:solidFill>
                  <a:srgbClr val="FFFF00"/>
                </a:solidFill>
                <a:latin typeface="Comic Sans MS" pitchFamily="66" charset="0"/>
              </a:rPr>
              <a:t>hold</a:t>
            </a:r>
            <a:endParaRPr lang="en-US" sz="23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305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1524000"/>
            <a:ext cx="8686800" cy="30162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0" dirty="0" smtClean="0">
                <a:solidFill>
                  <a:srgbClr val="FFFF00"/>
                </a:solidFill>
                <a:latin typeface="Comic Sans MS" pitchFamily="66" charset="0"/>
              </a:rPr>
              <a:t>himself</a:t>
            </a:r>
            <a:endParaRPr lang="en-US" sz="19000" dirty="0">
              <a:solidFill>
                <a:srgbClr val="FFFF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36698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lemental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50</TotalTime>
  <Words>50</Words>
  <Application>Microsoft Office PowerPoint</Application>
  <PresentationFormat>On-screen Show (4:3)</PresentationFormat>
  <Paragraphs>50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Elemental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Georgia Glass</dc:creator>
  <cp:lastModifiedBy>Georgia Glass</cp:lastModifiedBy>
  <cp:revision>10</cp:revision>
  <dcterms:created xsi:type="dcterms:W3CDTF">2013-11-07T20:22:32Z</dcterms:created>
  <dcterms:modified xsi:type="dcterms:W3CDTF">2014-04-07T13:22:12Z</dcterms:modified>
</cp:coreProperties>
</file>