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5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3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476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3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06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1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84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2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4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2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7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E0C91A-C45B-4BF1-A460-C5E90408BDF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3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done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1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wait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FF00"/>
                </a:solidFill>
                <a:latin typeface="Comic Sans MS" pitchFamily="66" charset="0"/>
              </a:rPr>
              <a:t>correct</a:t>
            </a:r>
            <a:endParaRPr lang="en-US" sz="15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quickly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FFFF00"/>
                </a:solidFill>
                <a:latin typeface="Comic Sans MS" pitchFamily="66" charset="0"/>
              </a:rPr>
              <a:t>person</a:t>
            </a:r>
            <a:endParaRPr lang="en-US" sz="19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became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shown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minutes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991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FFFF00"/>
                </a:solidFill>
                <a:latin typeface="Comic Sans MS" pitchFamily="66" charset="0"/>
              </a:rPr>
              <a:t>strong</a:t>
            </a:r>
            <a:endParaRPr lang="en-US" sz="19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verb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458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English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458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stars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front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feel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fact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394" y="1569107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inches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street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FFFF00"/>
                </a:solidFill>
                <a:latin typeface="Comic Sans MS" pitchFamily="66" charset="0"/>
              </a:rPr>
              <a:t>decided</a:t>
            </a:r>
            <a:endParaRPr lang="en-US" sz="16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54480"/>
            <a:ext cx="899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contain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1524000"/>
            <a:ext cx="9448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course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FFFF00"/>
                </a:solidFill>
                <a:latin typeface="Comic Sans MS" pitchFamily="66" charset="0"/>
              </a:rPr>
              <a:t>surface</a:t>
            </a:r>
            <a:endParaRPr lang="en-US" sz="16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road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FFFF00"/>
                </a:solidFill>
                <a:latin typeface="Comic Sans MS" pitchFamily="66" charset="0"/>
              </a:rPr>
              <a:t>produce</a:t>
            </a:r>
            <a:endParaRPr lang="en-US" sz="17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868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FFFF00"/>
                </a:solidFill>
                <a:latin typeface="Comic Sans MS" pitchFamily="66" charset="0"/>
              </a:rPr>
              <a:t>building</a:t>
            </a:r>
            <a:endParaRPr lang="en-US" sz="18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ocean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class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note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FFFF00"/>
                </a:solidFill>
                <a:latin typeface="Comic Sans MS" pitchFamily="66" charset="0"/>
              </a:rPr>
              <a:t>nothing</a:t>
            </a:r>
            <a:endParaRPr lang="en-US" sz="16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rest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28600" y="1523999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FFFF00"/>
                </a:solidFill>
                <a:latin typeface="Comic Sans MS" pitchFamily="66" charset="0"/>
              </a:rPr>
              <a:t>carefully</a:t>
            </a:r>
            <a:endParaRPr lang="en-US" sz="16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 smtClean="0">
                <a:solidFill>
                  <a:srgbClr val="FFFF00"/>
                </a:solidFill>
                <a:latin typeface="Comic Sans MS" pitchFamily="66" charset="0"/>
              </a:rPr>
              <a:t>scientists</a:t>
            </a:r>
            <a:endParaRPr lang="en-US" sz="14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883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inside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half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FFFF00"/>
                </a:solidFill>
                <a:latin typeface="Comic Sans MS" pitchFamily="66" charset="0"/>
              </a:rPr>
              <a:t>wheels</a:t>
            </a:r>
            <a:endParaRPr lang="en-US" sz="18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stay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green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known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island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FFFF00"/>
                </a:solidFill>
                <a:latin typeface="Comic Sans MS" pitchFamily="66" charset="0"/>
              </a:rPr>
              <a:t>week</a:t>
            </a:r>
            <a:endParaRPr lang="en-US" sz="18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less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machine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base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ago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ten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stood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fly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gave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box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finally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Century Gothic</vt:lpstr>
      <vt:lpstr>Comic Sans MS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14</cp:revision>
  <dcterms:created xsi:type="dcterms:W3CDTF">2013-11-07T20:22:32Z</dcterms:created>
  <dcterms:modified xsi:type="dcterms:W3CDTF">2015-04-28T21:02:12Z</dcterms:modified>
</cp:coreProperties>
</file>