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0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38106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was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for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with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they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of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have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from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one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had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by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0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and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0" dirty="0" smtClean="0">
                <a:latin typeface="Comic Sans MS" pitchFamily="66" charset="0"/>
              </a:rPr>
              <a:t>words</a:t>
            </a:r>
            <a:endParaRPr lang="en-US" sz="2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but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not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all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were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when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your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can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said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use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each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which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she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do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how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their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8191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to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if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619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571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you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Verve</vt:lpstr>
      <vt:lpstr>the</vt:lpstr>
      <vt:lpstr>of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  <vt:lpstr>or</vt:lpstr>
      <vt:lpstr>one</vt:lpstr>
      <vt:lpstr>had</vt:lpstr>
      <vt:lpstr>by</vt:lpstr>
      <vt:lpstr>words</vt:lpstr>
      <vt:lpstr>but</vt:lpstr>
      <vt:lpstr>not</vt:lpstr>
      <vt:lpstr>what</vt:lpstr>
      <vt:lpstr>all</vt:lpstr>
      <vt:lpstr>were</vt:lpstr>
      <vt:lpstr>we</vt:lpstr>
      <vt:lpstr>when</vt:lpstr>
      <vt:lpstr>your</vt:lpstr>
      <vt:lpstr>can</vt:lpstr>
      <vt:lpstr>said</vt:lpstr>
      <vt:lpstr>there</vt:lpstr>
      <vt:lpstr>use</vt:lpstr>
      <vt:lpstr>an</vt:lpstr>
      <vt:lpstr>each</vt:lpstr>
      <vt:lpstr>which</vt:lpstr>
      <vt:lpstr>she</vt:lpstr>
      <vt:lpstr>do</vt:lpstr>
      <vt:lpstr>how</vt:lpstr>
      <vt:lpstr>their</vt:lpstr>
      <vt:lpstr>if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Georgia Glass</dc:creator>
  <cp:lastModifiedBy>Georgia Glass</cp:lastModifiedBy>
  <cp:revision>3</cp:revision>
  <dcterms:created xsi:type="dcterms:W3CDTF">2013-08-14T20:14:39Z</dcterms:created>
  <dcterms:modified xsi:type="dcterms:W3CDTF">2013-08-14T20:34:23Z</dcterms:modified>
</cp:coreProperties>
</file>