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101" d="100"/>
          <a:sy n="101" d="100"/>
        </p:scale>
        <p:origin x="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8934BF-70D3-4D32-B01C-D3EDBFE1F2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5B713B-B118-4442-9C74-6FF596297E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will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7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so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2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some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her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3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would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7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make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93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like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94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him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7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into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2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time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65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has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3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up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3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look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84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two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29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more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0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write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622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go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63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see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37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92D050"/>
                </a:solidFill>
                <a:latin typeface="Comic Sans MS" pitchFamily="66" charset="0"/>
              </a:rPr>
              <a:t>number</a:t>
            </a:r>
            <a:endParaRPr lang="en-US" sz="15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09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no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59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way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97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cold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other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937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 smtClean="0">
                <a:solidFill>
                  <a:srgbClr val="92D050"/>
                </a:solidFill>
                <a:latin typeface="Comic Sans MS" pitchFamily="66" charset="0"/>
              </a:rPr>
              <a:t>people</a:t>
            </a:r>
            <a:endParaRPr lang="en-US" sz="16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80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my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than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32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first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32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92D050"/>
                </a:solidFill>
                <a:latin typeface="Comic Sans MS" pitchFamily="66" charset="0"/>
              </a:rPr>
              <a:t>water</a:t>
            </a:r>
            <a:endParaRPr lang="en-US" sz="17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58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been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02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92D050"/>
                </a:solidFill>
                <a:latin typeface="Comic Sans MS" pitchFamily="66" charset="0"/>
              </a:rPr>
              <a:t>called</a:t>
            </a:r>
            <a:endParaRPr lang="en-US" sz="17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78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who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61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oil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60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sit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0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about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160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now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630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find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0573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long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67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down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94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day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058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did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081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get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183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come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267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made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626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may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7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out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326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smtClean="0">
                <a:solidFill>
                  <a:srgbClr val="92D050"/>
                </a:solidFill>
                <a:latin typeface="Comic Sans MS" pitchFamily="66" charset="0"/>
              </a:rPr>
              <a:t>part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many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6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0" dirty="0" smtClean="0">
                <a:solidFill>
                  <a:srgbClr val="92D050"/>
                </a:solidFill>
                <a:latin typeface="Comic Sans MS" pitchFamily="66" charset="0"/>
              </a:rPr>
              <a:t>then</a:t>
            </a:r>
            <a:endParaRPr lang="en-US" sz="245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them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6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5527" y="1249218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2D050"/>
                </a:solidFill>
                <a:latin typeface="Comic Sans MS" pitchFamily="66" charset="0"/>
              </a:rPr>
              <a:t>these</a:t>
            </a:r>
            <a:endParaRPr lang="en-US" sz="200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7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2</cp:revision>
  <dcterms:created xsi:type="dcterms:W3CDTF">2013-09-04T15:34:36Z</dcterms:created>
  <dcterms:modified xsi:type="dcterms:W3CDTF">2013-09-04T15:57:21Z</dcterms:modified>
</cp:coreProperties>
</file>