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1" d="100"/>
          <a:sy n="101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E0C91A-C45B-4BF1-A460-C5E90408BDF7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high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769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plant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2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last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school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2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father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keep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tree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never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9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7543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start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5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city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229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earth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every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eyes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light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9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FFFF00"/>
                </a:solidFill>
                <a:latin typeface="Comic Sans MS" pitchFamily="66" charset="0"/>
              </a:rPr>
              <a:t>thought</a:t>
            </a:r>
            <a:endParaRPr lang="en-US" sz="17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3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head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80830"/>
            <a:ext cx="8229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under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85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077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story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3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saw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5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left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9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don’t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8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few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near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7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while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4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7924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along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1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might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3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769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close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 smtClean="0">
                <a:solidFill>
                  <a:srgbClr val="FFFF00"/>
                </a:solidFill>
                <a:latin typeface="Comic Sans MS" pitchFamily="66" charset="0"/>
              </a:rPr>
              <a:t>something</a:t>
            </a:r>
            <a:endParaRPr lang="en-US" sz="14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769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seem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5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next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88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hard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9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open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13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example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add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begin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93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life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6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always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those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3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both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paper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0" dirty="0" smtClean="0">
                <a:solidFill>
                  <a:srgbClr val="FFFF00"/>
                </a:solidFill>
                <a:latin typeface="Comic Sans MS" pitchFamily="66" charset="0"/>
              </a:rPr>
              <a:t>together</a:t>
            </a:r>
            <a:endParaRPr lang="en-US" sz="16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907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got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81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group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29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often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food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644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smtClean="0">
                <a:solidFill>
                  <a:srgbClr val="FFFF00"/>
                </a:solidFill>
                <a:latin typeface="Comic Sans MS" pitchFamily="66" charset="0"/>
              </a:rPr>
              <a:t>run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FFFF00"/>
                </a:solidFill>
                <a:latin typeface="Comic Sans MS" pitchFamily="66" charset="0"/>
              </a:rPr>
              <a:t>between</a:t>
            </a:r>
            <a:endParaRPr lang="en-US" sz="17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own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below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country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3</cp:revision>
  <dcterms:created xsi:type="dcterms:W3CDTF">2013-11-07T20:22:32Z</dcterms:created>
  <dcterms:modified xsi:type="dcterms:W3CDTF">2013-11-07T20:39:20Z</dcterms:modified>
</cp:coreProperties>
</file>