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0C91A-C45B-4BF1-A460-C5E90408BDF7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0C91A-C45B-4BF1-A460-C5E90408BDF7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0C91A-C45B-4BF1-A460-C5E90408BDF7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0C91A-C45B-4BF1-A460-C5E90408BDF7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0C91A-C45B-4BF1-A460-C5E90408BDF7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0C91A-C45B-4BF1-A460-C5E90408BDF7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0C91A-C45B-4BF1-A460-C5E90408BDF7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0C91A-C45B-4BF1-A460-C5E90408BDF7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0C91A-C45B-4BF1-A460-C5E90408BDF7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0C91A-C45B-4BF1-A460-C5E90408BDF7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2E0C91A-C45B-4BF1-A460-C5E90408BDF7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E0C91A-C45B-4BF1-A460-C5E90408BDF7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839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body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1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0"/>
            <a:ext cx="7696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dog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2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horse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510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birds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82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763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FFFF00"/>
                </a:solidFill>
                <a:latin typeface="Comic Sans MS" pitchFamily="66" charset="0"/>
              </a:rPr>
              <a:t>problem</a:t>
            </a:r>
            <a:endParaRPr lang="en-US" sz="17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386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91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0" dirty="0" smtClean="0">
                <a:solidFill>
                  <a:srgbClr val="FFFF00"/>
                </a:solidFill>
                <a:latin typeface="Comic Sans MS" pitchFamily="66" charset="0"/>
              </a:rPr>
              <a:t>complete</a:t>
            </a:r>
            <a:endParaRPr lang="en-US" sz="16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345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room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94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knew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96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24000"/>
            <a:ext cx="7543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since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958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077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ever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3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229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piece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0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458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music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57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told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6868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500" dirty="0" smtClean="0">
                <a:solidFill>
                  <a:srgbClr val="FFFF00"/>
                </a:solidFill>
                <a:latin typeface="Comic Sans MS" pitchFamily="66" charset="0"/>
              </a:rPr>
              <a:t>usually</a:t>
            </a:r>
            <a:endParaRPr lang="en-US" sz="21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69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didn’t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33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991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FF00"/>
                </a:solidFill>
                <a:latin typeface="Comic Sans MS" pitchFamily="66" charset="0"/>
              </a:rPr>
              <a:t>friends</a:t>
            </a:r>
            <a:endParaRPr lang="en-US" sz="18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56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80830"/>
            <a:ext cx="883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easy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85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heard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03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7848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order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75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red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79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0" y="1524000"/>
            <a:ext cx="9448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door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389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sure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8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763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color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97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FFFF00"/>
                </a:solidFill>
                <a:latin typeface="Comic Sans MS" pitchFamily="66" charset="0"/>
              </a:rPr>
              <a:t>become</a:t>
            </a:r>
            <a:endParaRPr lang="en-US" sz="17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84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top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19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ship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823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991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across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444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91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today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6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during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053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7848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short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88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8392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500" dirty="0" smtClean="0">
                <a:solidFill>
                  <a:srgbClr val="FFFF00"/>
                </a:solidFill>
                <a:latin typeface="Comic Sans MS" pitchFamily="66" charset="0"/>
              </a:rPr>
              <a:t>better</a:t>
            </a:r>
            <a:endParaRPr lang="en-US" sz="21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095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best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4132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83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dirty="0" smtClean="0">
                <a:solidFill>
                  <a:srgbClr val="FFFF00"/>
                </a:solidFill>
                <a:latin typeface="Comic Sans MS" pitchFamily="66" charset="0"/>
              </a:rPr>
              <a:t>however</a:t>
            </a:r>
            <a:endParaRPr lang="en-US" sz="17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09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stand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24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7848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low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934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hours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648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black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66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00" dirty="0" smtClean="0">
                <a:solidFill>
                  <a:srgbClr val="FFFF00"/>
                </a:solidFill>
                <a:latin typeface="Comic Sans MS" pitchFamily="66" charset="0"/>
              </a:rPr>
              <a:t>products</a:t>
            </a:r>
            <a:endParaRPr lang="en-US" sz="15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333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00" dirty="0" smtClean="0">
                <a:solidFill>
                  <a:srgbClr val="FFFF00"/>
                </a:solidFill>
                <a:latin typeface="Comic Sans MS" pitchFamily="66" charset="0"/>
              </a:rPr>
              <a:t>happened</a:t>
            </a:r>
            <a:endParaRPr lang="en-US" sz="14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8401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whole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6552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9154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FFFF00"/>
                </a:solidFill>
                <a:latin typeface="Comic Sans MS" pitchFamily="66" charset="0"/>
              </a:rPr>
              <a:t>measure</a:t>
            </a:r>
            <a:endParaRPr lang="en-US" sz="17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907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0" dirty="0" smtClean="0">
                <a:solidFill>
                  <a:srgbClr val="FFFF00"/>
                </a:solidFill>
                <a:latin typeface="Comic Sans MS" pitchFamily="66" charset="0"/>
              </a:rPr>
              <a:t>remember</a:t>
            </a:r>
            <a:endParaRPr lang="en-US" sz="14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814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early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29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763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waves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3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sun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8644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839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FFFF00"/>
                </a:solidFill>
                <a:latin typeface="Comic Sans MS" pitchFamily="66" charset="0"/>
              </a:rPr>
              <a:t>reached</a:t>
            </a:r>
            <a:endParaRPr lang="en-US" sz="17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6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686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solidFill>
                  <a:srgbClr val="FFFF00"/>
                </a:solidFill>
                <a:latin typeface="Comic Sans MS" pitchFamily="66" charset="0"/>
              </a:rPr>
              <a:t>questions</a:t>
            </a:r>
            <a:endParaRPr lang="en-US" sz="15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3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fish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4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area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30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mark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66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</TotalTime>
  <Words>50</Words>
  <Application>Microsoft Office PowerPoint</Application>
  <PresentationFormat>On-screen Show (4:3)</PresentationFormat>
  <Paragraphs>50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Glass</dc:creator>
  <cp:lastModifiedBy>Georgia Glass</cp:lastModifiedBy>
  <cp:revision>8</cp:revision>
  <dcterms:created xsi:type="dcterms:W3CDTF">2013-11-07T20:22:32Z</dcterms:created>
  <dcterms:modified xsi:type="dcterms:W3CDTF">2014-02-18T14:23:59Z</dcterms:modified>
</cp:coreProperties>
</file>